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8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96C97-F2DC-40E1-A709-ACDDC5D07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17D015-9C6F-4D8A-9D03-8ECC269C2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BA1F4-AD7E-4AA8-A305-F70A427F7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DA8FEC-1666-4F9B-B55E-931DB23B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0B3801-DB7C-461E-ABB9-048E6129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46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8361D-BC02-401A-A413-FEA7A437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227EEF-0E8D-4F8C-BCD3-09D697B57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DDED14-962B-4C58-A1BC-C917F5B4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1AA915-032C-4EDA-93AB-9D2E3C36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56181-8B07-4F1D-B473-B0826F0B4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65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1A57D1-D1C3-41BD-86AD-08CECE1DC8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211212-E325-44DD-9035-A88F8202B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C26F7-B0F5-4094-AF85-F327F0AA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DA3F11-F66D-40AC-A83F-DEE0F4748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325069-626C-4EEC-A554-AEA7C1010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868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B9FC6-2BC0-42B8-9535-73E879FE3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A2642E-DB63-47BC-BFBB-965CC9631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4182B-2E73-432F-93A1-69416A0C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8095AF-6B03-421E-93C5-679B56C4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65710-76DC-4454-B9B0-F17404E2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49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B3638-DE5F-4D62-82FA-2174923F9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4E9849-38CD-4266-B502-E385920F6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17D90-3E6F-4D6F-9E1C-E10798281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CF4B35-898D-4305-B988-14D8AAF46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AFCAF-721B-4C29-9833-86D589D83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978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2FEBD1-F69C-484A-9DA6-A766CCE4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C6C529-1339-4BD2-8537-1A5059299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0089F9-F54C-4CF4-9109-A8C8F05FB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FAE19-C5D1-4C55-BF22-2E4044F49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59DE54-E18A-46C9-9D62-FED7E65C1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10BDC1-B7AE-4003-BC53-3DDB6EE42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28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78B33-1A59-4015-A9E4-C036D7310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EB1489-5678-4913-96BE-826F89E47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A7B963-3828-4361-9B35-1D0B993B92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EF268A-F270-454E-8968-367F18FD13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2BDA5D1-6704-4E66-A789-FB8349F34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6F5228-3CD9-4BEC-8A04-DC673C20F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94C728-8B08-48B7-890F-1FBE40E8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4B895B-63C2-4BCA-A1CD-3CB5321DC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730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A5FC82-DA6F-4798-AC0D-B294D99D3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C78AEE-F2DA-445F-BBAD-BE053973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8CDE78E-DD21-4C33-9FC6-7F55F4BCC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69C427-094F-4DD9-B73C-A509BEE7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50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A18320-15D1-4B7E-9587-FDAFF30D4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CAE6E9-4E6C-4C00-96D0-16A7CC39A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386CD3-34A3-44F2-BA2F-C3B255DB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47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DA41F6-85DA-41CC-A8C7-27592A272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7F740-927F-424B-9D59-85692BDF4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286E1B-2A2B-4D0C-850A-EE50262D2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6367CB-07CA-42FE-9495-B3EA3A3E8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538678-1EE3-4796-91AA-1981A8BF8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352394-A752-4DE9-8B17-8D327273F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61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12DC45-35AE-4773-AAA1-C990FAB78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DD0241-C962-4F5D-ADEF-2E6DCA51DC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926032-925D-480B-B39C-185772D5D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FBE67A-E133-4032-856C-205860DEA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F5F178-2A67-4765-89CE-8964CAA3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475034-9B19-47FD-8B03-B5F2DD20D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273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7D9C4A-35D8-4073-929B-80156C2D5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AEEC28-02B7-4C3A-9D4F-36CF5BDAD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1E7468-E83E-4F52-BC45-CC7E74BEAA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37C3A-B66A-4B8A-92C9-CF53ABE15952}" type="datetimeFigureOut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500941-3FAA-4320-809F-4EDEF3D09D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7CE14C-76D1-47A2-A0EE-05C61BB07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541A4-6509-4340-A76B-CEF1F4D3B1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41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E6AA17-736A-415F-822F-2A3860953EDB}"/>
              </a:ext>
            </a:extLst>
          </p:cNvPr>
          <p:cNvSpPr txBox="1"/>
          <p:nvPr/>
        </p:nvSpPr>
        <p:spPr>
          <a:xfrm>
            <a:off x="2435469" y="2259623"/>
            <a:ext cx="674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현재 진행 단계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8DD6C-29C7-4624-A468-92E90F03F457}"/>
              </a:ext>
            </a:extLst>
          </p:cNvPr>
          <p:cNvSpPr txBox="1"/>
          <p:nvPr/>
        </p:nvSpPr>
        <p:spPr>
          <a:xfrm>
            <a:off x="2224454" y="3429000"/>
            <a:ext cx="7323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센서와 </a:t>
            </a:r>
            <a:r>
              <a:rPr lang="en-US" altLang="ko-KR" dirty="0"/>
              <a:t>Streaming </a:t>
            </a:r>
            <a:r>
              <a:rPr lang="ko-KR" altLang="en-US" dirty="0"/>
              <a:t>연결까지 잘 동작하는 것을 확인하였고</a:t>
            </a:r>
            <a:endParaRPr lang="en-US" altLang="ko-KR" dirty="0"/>
          </a:p>
          <a:p>
            <a:pPr algn="ctr"/>
            <a:r>
              <a:rPr lang="ko-KR" altLang="en-US" dirty="0"/>
              <a:t>기존에 발생하던 네트워크 </a:t>
            </a:r>
            <a:r>
              <a:rPr lang="en-US" altLang="ko-KR" dirty="0"/>
              <a:t>Port </a:t>
            </a:r>
            <a:r>
              <a:rPr lang="ko-KR" altLang="en-US" dirty="0"/>
              <a:t>연결 문제를 해결하였음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앞으로 위치 변화를 포함한 동작과 정밀도를 높이는 것이 필요함</a:t>
            </a:r>
          </a:p>
        </p:txBody>
      </p:sp>
    </p:spTree>
    <p:extLst>
      <p:ext uri="{BB962C8B-B14F-4D97-AF65-F5344CB8AC3E}">
        <p14:creationId xmlns:p14="http://schemas.microsoft.com/office/powerpoint/2010/main" val="221861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1-14 16-29-56-609">
            <a:hlinkClick r:id="" action="ppaction://media"/>
            <a:extLst>
              <a:ext uri="{FF2B5EF4-FFF2-40B4-BE49-F238E27FC236}">
                <a16:creationId xmlns:a16="http://schemas.microsoft.com/office/drawing/2014/main" id="{D8F5188F-BAC5-4D2F-8AF6-46152EBF65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7895" y="497877"/>
            <a:ext cx="6050451" cy="5862245"/>
          </a:xfrm>
        </p:spPr>
      </p:pic>
    </p:spTree>
    <p:extLst>
      <p:ext uri="{BB962C8B-B14F-4D97-AF65-F5344CB8AC3E}">
        <p14:creationId xmlns:p14="http://schemas.microsoft.com/office/powerpoint/2010/main" val="306978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526BD8A-2102-45F9-8CF3-FDC8D1A45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798" y="1034562"/>
            <a:ext cx="3840866" cy="37220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EE25149-5CF8-4476-ABD5-81272E6E2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664" y="1034562"/>
            <a:ext cx="3840866" cy="37220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40866F-38CF-4EC7-8D85-EF4EE89E278C}"/>
              </a:ext>
            </a:extLst>
          </p:cNvPr>
          <p:cNvSpPr txBox="1"/>
          <p:nvPr/>
        </p:nvSpPr>
        <p:spPr>
          <a:xfrm>
            <a:off x="3067142" y="298939"/>
            <a:ext cx="6356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현 단계에서 발생하는 문제점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D6D98-9F5C-4021-BD6C-7086A8973EFC}"/>
              </a:ext>
            </a:extLst>
          </p:cNvPr>
          <p:cNvSpPr txBox="1"/>
          <p:nvPr/>
        </p:nvSpPr>
        <p:spPr>
          <a:xfrm>
            <a:off x="1906468" y="5081733"/>
            <a:ext cx="8238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</a:t>
            </a:r>
            <a:r>
              <a:rPr lang="ko-KR" altLang="en-US" dirty="0"/>
              <a:t>자세에서 모델링과 사람의 자세가 일치하는 것으로 가정하고 측정을 시작</a:t>
            </a:r>
            <a:endParaRPr lang="en-US" altLang="ko-KR" dirty="0"/>
          </a:p>
          <a:p>
            <a:r>
              <a:rPr lang="en-US" altLang="ko-KR" dirty="0"/>
              <a:t>    -&gt; </a:t>
            </a:r>
            <a:r>
              <a:rPr lang="ko-KR" altLang="en-US" dirty="0"/>
              <a:t>실제 사람의 자세가 조금만 틀어져도 동작의 정교함이 떨어짐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각도의 변화량 만을 계산하여 사람의 신체 비율과 모델링의 신체 비율이 다르면 도달하는 위치가 달라짐</a:t>
            </a:r>
            <a:r>
              <a:rPr lang="en-US" altLang="ko-KR" dirty="0"/>
              <a:t>, </a:t>
            </a:r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손끝</a:t>
            </a:r>
            <a:r>
              <a:rPr lang="en-US" altLang="ko-KR" dirty="0"/>
              <a:t>, </a:t>
            </a:r>
            <a:r>
              <a:rPr lang="ko-KR" altLang="en-US" dirty="0"/>
              <a:t>발끝</a:t>
            </a:r>
            <a:endParaRPr lang="en-US" altLang="ko-KR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83444-A766-4EDD-85F8-E91D0D8C3018}"/>
              </a:ext>
            </a:extLst>
          </p:cNvPr>
          <p:cNvSpPr/>
          <p:nvPr/>
        </p:nvSpPr>
        <p:spPr>
          <a:xfrm>
            <a:off x="7526215" y="2190846"/>
            <a:ext cx="1195754" cy="10007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4CE398-1A97-40CF-A04F-5D03EEB91968}"/>
              </a:ext>
            </a:extLst>
          </p:cNvPr>
          <p:cNvSpPr/>
          <p:nvPr/>
        </p:nvSpPr>
        <p:spPr>
          <a:xfrm>
            <a:off x="3894213" y="3429000"/>
            <a:ext cx="704164" cy="6607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6E5997-F214-438D-97B8-E63FD5A598DE}"/>
              </a:ext>
            </a:extLst>
          </p:cNvPr>
          <p:cNvSpPr txBox="1"/>
          <p:nvPr/>
        </p:nvSpPr>
        <p:spPr>
          <a:xfrm>
            <a:off x="79132" y="2863362"/>
            <a:ext cx="2176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모델링을 파고 </a:t>
            </a:r>
            <a:endParaRPr lang="en-US" altLang="ko-KR" dirty="0"/>
          </a:p>
          <a:p>
            <a:pPr algn="ctr"/>
            <a:r>
              <a:rPr lang="ko-KR" altLang="en-US" dirty="0"/>
              <a:t>들어가는 문제점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590C47-0331-4A8B-878E-17DFD7BF6619}"/>
              </a:ext>
            </a:extLst>
          </p:cNvPr>
          <p:cNvSpPr txBox="1"/>
          <p:nvPr/>
        </p:nvSpPr>
        <p:spPr>
          <a:xfrm>
            <a:off x="9796194" y="2540196"/>
            <a:ext cx="2555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눈썹 부위 도착</a:t>
            </a:r>
            <a:r>
              <a:rPr lang="en-US" altLang="ko-KR" dirty="0"/>
              <a:t>X,</a:t>
            </a:r>
          </a:p>
          <a:p>
            <a:pPr algn="ctr"/>
            <a:r>
              <a:rPr lang="ko-KR" altLang="en-US" dirty="0"/>
              <a:t>실제 목표로 하는 </a:t>
            </a:r>
            <a:endParaRPr lang="en-US" altLang="ko-KR" dirty="0"/>
          </a:p>
          <a:p>
            <a:pPr algn="ctr"/>
            <a:r>
              <a:rPr lang="ko-KR" altLang="en-US" dirty="0"/>
              <a:t>위치와 동일하지 않음</a:t>
            </a:r>
          </a:p>
        </p:txBody>
      </p:sp>
    </p:spTree>
    <p:extLst>
      <p:ext uri="{BB962C8B-B14F-4D97-AF65-F5344CB8AC3E}">
        <p14:creationId xmlns:p14="http://schemas.microsoft.com/office/powerpoint/2010/main" val="2586618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85</Words>
  <Application>Microsoft Office PowerPoint</Application>
  <PresentationFormat>와이드스크린</PresentationFormat>
  <Paragraphs>15</Paragraphs>
  <Slides>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김성훈</dc:creator>
  <cp:lastModifiedBy>김성훈</cp:lastModifiedBy>
  <cp:revision>3</cp:revision>
  <dcterms:created xsi:type="dcterms:W3CDTF">2018-11-14T07:38:28Z</dcterms:created>
  <dcterms:modified xsi:type="dcterms:W3CDTF">2018-11-14T07:58:11Z</dcterms:modified>
</cp:coreProperties>
</file>

<file path=docProps/thumbnail.jpeg>
</file>